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B91C3-F8A8-4059-83AC-691F970DAF0F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6F55-5F99-4671-A6EF-7410871F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B91C3-F8A8-4059-83AC-691F970DAF0F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6F55-5F99-4671-A6EF-7410871F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B91C3-F8A8-4059-83AC-691F970DAF0F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6F55-5F99-4671-A6EF-7410871F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B91C3-F8A8-4059-83AC-691F970DAF0F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6F55-5F99-4671-A6EF-7410871F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B91C3-F8A8-4059-83AC-691F970DAF0F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6F55-5F99-4671-A6EF-7410871F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B91C3-F8A8-4059-83AC-691F970DAF0F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6F55-5F99-4671-A6EF-7410871F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B91C3-F8A8-4059-83AC-691F970DAF0F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6F55-5F99-4671-A6EF-7410871F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B91C3-F8A8-4059-83AC-691F970DAF0F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6F55-5F99-4671-A6EF-7410871F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B91C3-F8A8-4059-83AC-691F970DAF0F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6F55-5F99-4671-A6EF-7410871F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B91C3-F8A8-4059-83AC-691F970DAF0F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6F55-5F99-4671-A6EF-7410871F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B91C3-F8A8-4059-83AC-691F970DAF0F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6F55-5F99-4671-A6EF-7410871F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91C3-F8A8-4059-83AC-691F970DAF0F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36F55-5F99-4671-A6EF-7410871FBE0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Champion’s Role</a:t>
            </a:r>
            <a:br>
              <a:rPr lang="en-US" dirty="0" smtClean="0"/>
            </a:br>
            <a:r>
              <a:rPr lang="en-US" dirty="0" smtClean="0"/>
              <a:t>Need For Web 2.0 In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</a:p>
          <a:p>
            <a:r>
              <a:rPr lang="en-US" dirty="0" smtClean="0"/>
              <a:t>Hands on</a:t>
            </a:r>
          </a:p>
          <a:p>
            <a:r>
              <a:rPr lang="en-US" dirty="0" smtClean="0"/>
              <a:t>Participatory learning</a:t>
            </a:r>
          </a:p>
          <a:p>
            <a:r>
              <a:rPr lang="en-US" dirty="0" smtClean="0"/>
              <a:t>Learner centered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Champion’s Role</a:t>
            </a:r>
            <a:br>
              <a:rPr lang="en-US" dirty="0" smtClean="0"/>
            </a:br>
            <a:r>
              <a:rPr lang="en-US" dirty="0" smtClean="0"/>
              <a:t>Matching Programs With 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Podcasts</a:t>
            </a:r>
          </a:p>
          <a:p>
            <a:r>
              <a:rPr lang="en-US" dirty="0" smtClean="0"/>
              <a:t>Blogs</a:t>
            </a:r>
          </a:p>
          <a:p>
            <a:r>
              <a:rPr lang="en-US" dirty="0" smtClean="0"/>
              <a:t>Wikis</a:t>
            </a:r>
          </a:p>
          <a:p>
            <a:r>
              <a:rPr lang="en-US" dirty="0" smtClean="0"/>
              <a:t>RSS</a:t>
            </a:r>
          </a:p>
          <a:p>
            <a:r>
              <a:rPr lang="en-US" dirty="0" smtClean="0"/>
              <a:t>Social Networking</a:t>
            </a:r>
            <a:endParaRPr 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Champion’s Role Need For Web 2.0 In Education</vt:lpstr>
      <vt:lpstr>Champion’s Role Matching Programs With Need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Champion’s Role Need For Web 2.0 In Education</dc:title>
  <dc:creator>Jeffery Hammond</dc:creator>
  <cp:lastModifiedBy>Jeffery Hammond</cp:lastModifiedBy>
  <cp:revision>1</cp:revision>
  <dcterms:created xsi:type="dcterms:W3CDTF">2012-05-18T02:20:51Z</dcterms:created>
  <dcterms:modified xsi:type="dcterms:W3CDTF">2012-05-18T02:21:26Z</dcterms:modified>
</cp:coreProperties>
</file>